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73" r:id="rId7"/>
    <p:sldId id="265" r:id="rId8"/>
    <p:sldId id="272" r:id="rId9"/>
    <p:sldId id="270" r:id="rId10"/>
    <p:sldId id="274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de-polis-van-de-oude-grieken-leven-in-de-stad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romans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465" y="2289076"/>
            <a:ext cx="7306590" cy="3776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Worksheet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915928"/>
              </p:ext>
            </p:extLst>
          </p:nvPr>
        </p:nvGraphicFramePr>
        <p:xfrm>
          <a:off x="2892176" y="1417638"/>
          <a:ext cx="6144319" cy="30914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2502"/>
                <a:gridCol w="2114101"/>
                <a:gridCol w="2687716"/>
              </a:tblGrid>
              <a:tr h="2810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Sparta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Athens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Civil Rights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Men who completed military training and service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free men with weaponry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No Civil Rights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Women and Helots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Women and foreigners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Farmers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Helots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Most Greeks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Received Education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Men and Women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Men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620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Work in household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Slaves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</a:rPr>
                        <a:t> </a:t>
                      </a:r>
                      <a:endParaRPr lang="nl-N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</a:rPr>
                        <a:t>Women</a:t>
                      </a:r>
                      <a:endParaRPr lang="nl-N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126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92177" y="1417638"/>
            <a:ext cx="5794623" cy="4708525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2" y="2784160"/>
            <a:ext cx="5400600" cy="3034796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179512" y="5872410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2.1 &amp; 2.2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Conquerors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185284" y="3148882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2.1 &amp; 2.2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916833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week: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Local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Governments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Kahoot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Wilhelmus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long war (book)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A long war (map)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15816" y="206084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Athens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Sparta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Inequality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Lesson</a:t>
            </a:r>
            <a:r>
              <a:rPr lang="nl-NL" sz="4000" dirty="0" smtClean="0">
                <a:solidFill>
                  <a:schemeClr val="bg1"/>
                </a:solidFill>
              </a:rPr>
              <a:t> Goals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daily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life like in a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city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-State?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1916832"/>
            <a:ext cx="6242695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Kahoot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Athens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2880320" y="1417638"/>
            <a:ext cx="6263680" cy="5323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first (</a:t>
            </a:r>
            <a:r>
              <a:rPr kumimoji="0" lang="nl-NL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city-states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called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Polis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plural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Poleis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);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many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Poleis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700),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Athens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Sparta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biggest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Polis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1000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inhabitants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Polis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consisted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Akrapolis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on a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mountain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surrounding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lands;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Athens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2900883" y="1340768"/>
            <a:ext cx="6263680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Athens: </a:t>
            </a: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(</a:t>
            </a:r>
            <a:r>
              <a:rPr kumimoji="0" lang="nl-NL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read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page 33)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Fertile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lands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scarce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but most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farmers;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grew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grain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grapes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olives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Using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shipbuilding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traded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around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Mediterranean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sold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products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import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grain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902330"/>
              </p:ext>
            </p:extLst>
          </p:nvPr>
        </p:nvGraphicFramePr>
        <p:xfrm>
          <a:off x="2866578" y="4433664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Women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education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not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receive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education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Worked</a:t>
                      </a:r>
                      <a:r>
                        <a:rPr lang="nl-NL" dirty="0" smtClean="0"/>
                        <a:t> on </a:t>
                      </a:r>
                      <a:r>
                        <a:rPr lang="nl-NL" dirty="0" err="1" smtClean="0"/>
                        <a:t>the</a:t>
                      </a:r>
                      <a:r>
                        <a:rPr lang="nl-NL" dirty="0" smtClean="0"/>
                        <a:t> lands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raised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become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wives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Provided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income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(in </a:t>
                      </a:r>
                      <a:r>
                        <a:rPr lang="nl-NL" dirty="0" err="1" smtClean="0"/>
                        <a:t>rich</a:t>
                      </a:r>
                      <a:r>
                        <a:rPr lang="nl-NL" dirty="0" smtClean="0"/>
                        <a:t> families)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head</a:t>
                      </a:r>
                      <a:r>
                        <a:rPr lang="nl-NL" baseline="0" dirty="0" smtClean="0"/>
                        <a:t> of </a:t>
                      </a:r>
                      <a:r>
                        <a:rPr lang="nl-NL" baseline="0" dirty="0" err="1" smtClean="0"/>
                        <a:t>the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household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alot</a:t>
                      </a:r>
                      <a:r>
                        <a:rPr lang="nl-NL" baseline="0" dirty="0" smtClean="0"/>
                        <a:t> of </a:t>
                      </a:r>
                      <a:r>
                        <a:rPr lang="nl-NL" baseline="0" dirty="0" err="1" smtClean="0"/>
                        <a:t>sports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allowed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marry</a:t>
                      </a:r>
                      <a:r>
                        <a:rPr lang="nl-NL" dirty="0" smtClean="0"/>
                        <a:t> at 14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152623" y="5910773"/>
            <a:ext cx="251197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smtClean="0"/>
              <a:t>Next week</a:t>
            </a:r>
            <a:r>
              <a:rPr lang="nl-NL" dirty="0" smtClean="0"/>
              <a:t>:</a:t>
            </a:r>
          </a:p>
          <a:p>
            <a:r>
              <a:rPr lang="nl-NL" dirty="0" smtClean="0"/>
              <a:t>How was Athens </a:t>
            </a:r>
            <a:r>
              <a:rPr lang="nl-NL" dirty="0" err="1" smtClean="0"/>
              <a:t>governt</a:t>
            </a:r>
            <a:endParaRPr lang="nl-NL" dirty="0" smtClean="0"/>
          </a:p>
        </p:txBody>
      </p:sp>
      <p:sp>
        <p:nvSpPr>
          <p:cNvPr id="4" name="Actieknop: Film 3">
            <a:hlinkClick r:id="rId2" highlightClick="1"/>
          </p:cNvPr>
          <p:cNvSpPr/>
          <p:nvPr/>
        </p:nvSpPr>
        <p:spPr>
          <a:xfrm>
            <a:off x="7308304" y="404664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35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Sparta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Sparta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2900883" y="1340768"/>
            <a:ext cx="6263680" cy="30963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Sparta: </a:t>
            </a:r>
            <a:r>
              <a:rPr kumimoji="0" lang="nl-NL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(</a:t>
            </a:r>
            <a:r>
              <a:rPr kumimoji="0" lang="nl-NL" sz="24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read</a:t>
            </a:r>
            <a:r>
              <a:rPr kumimoji="0" lang="nl-NL" sz="24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</a:rPr>
              <a:t> page 34)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Sparta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Messenia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farmers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service of Sparta;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called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Helots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more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Helots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Spartans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made Sparta a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militaristic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 society;</a:t>
            </a:r>
          </a:p>
        </p:txBody>
      </p:sp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114849"/>
              </p:ext>
            </p:extLst>
          </p:nvPr>
        </p:nvGraphicFramePr>
        <p:xfrm>
          <a:off x="2899370" y="4005064"/>
          <a:ext cx="6096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Women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At </a:t>
                      </a:r>
                      <a:r>
                        <a:rPr lang="nl-NL" dirty="0" err="1" smtClean="0"/>
                        <a:t>age</a:t>
                      </a:r>
                      <a:r>
                        <a:rPr lang="nl-NL" dirty="0" smtClean="0"/>
                        <a:t> 7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conscripted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Married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between</a:t>
                      </a:r>
                      <a:r>
                        <a:rPr lang="nl-NL" dirty="0" smtClean="0"/>
                        <a:t> 18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20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harsh</a:t>
                      </a:r>
                      <a:r>
                        <a:rPr lang="nl-NL" dirty="0" smtClean="0"/>
                        <a:t> military training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also</a:t>
                      </a:r>
                      <a:r>
                        <a:rPr lang="nl-NL" baseline="0" dirty="0" smtClean="0"/>
                        <a:t> a </a:t>
                      </a:r>
                      <a:r>
                        <a:rPr lang="nl-NL" baseline="0" dirty="0" err="1" smtClean="0"/>
                        <a:t>harsh</a:t>
                      </a:r>
                      <a:r>
                        <a:rPr lang="nl-NL" baseline="0" dirty="0" smtClean="0"/>
                        <a:t> military training </a:t>
                      </a:r>
                      <a:r>
                        <a:rPr lang="nl-NL" baseline="0" dirty="0" err="1" smtClean="0"/>
                        <a:t>to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defend</a:t>
                      </a:r>
                      <a:r>
                        <a:rPr lang="nl-NL" baseline="0" dirty="0" smtClean="0"/>
                        <a:t> Sparta </a:t>
                      </a:r>
                      <a:r>
                        <a:rPr lang="nl-NL" baseline="0" dirty="0" err="1" smtClean="0"/>
                        <a:t>when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</a:t>
                      </a:r>
                      <a:r>
                        <a:rPr lang="nl-NL" baseline="0" dirty="0" smtClean="0"/>
                        <a:t> men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gone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When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30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done</a:t>
                      </a:r>
                      <a:r>
                        <a:rPr lang="nl-NL" dirty="0" smtClean="0"/>
                        <a:t> well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given</a:t>
                      </a:r>
                      <a:r>
                        <a:rPr lang="nl-NL" baseline="0" dirty="0" smtClean="0"/>
                        <a:t> a piece of land </a:t>
                      </a:r>
                      <a:r>
                        <a:rPr lang="nl-NL" baseline="0" dirty="0" err="1" smtClean="0"/>
                        <a:t>with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slaves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not</a:t>
                      </a:r>
                      <a:r>
                        <a:rPr lang="nl-NL" baseline="0" dirty="0" smtClean="0"/>
                        <a:t> do </a:t>
                      </a:r>
                      <a:r>
                        <a:rPr lang="nl-NL" baseline="0" dirty="0" err="1" smtClean="0"/>
                        <a:t>household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themselves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11560" y="-5755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Inequality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849463" y="1905819"/>
            <a:ext cx="616989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does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Inequality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mean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(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Inequality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social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stratification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means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 society has a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hierarchy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top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are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better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below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Slavery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normal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 Greece,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slaves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property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had no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was in most Poleis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free men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land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weaponry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(Athens)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Women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poor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men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foreigners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Cilil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Spartans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completed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military training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service had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(Sparta)</a:t>
            </a:r>
          </a:p>
        </p:txBody>
      </p:sp>
    </p:spTree>
    <p:extLst>
      <p:ext uri="{BB962C8B-B14F-4D97-AF65-F5344CB8AC3E}">
        <p14:creationId xmlns:p14="http://schemas.microsoft.com/office/powerpoint/2010/main" val="11871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-4142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Inequality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2771800" y="44624"/>
            <a:ext cx="6372200" cy="66967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: (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>
              <a:buNone/>
            </a:pP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daily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life like in a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city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-state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Athens:</a:t>
            </a:r>
          </a:p>
          <a:p>
            <a:pPr marL="0" lvl="0" indent="0">
              <a:buNone/>
              <a:defRPr/>
            </a:pP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Fertile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lands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scarce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but most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farmers.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grew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grain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grapes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olives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Using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shipbuilding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traded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around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Mediterranean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sold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products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import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grain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feed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everyone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free men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land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weaponry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Women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foreigners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poor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lvl="0" indent="0">
              <a:buNone/>
              <a:defRPr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Sparta:</a:t>
            </a:r>
          </a:p>
          <a:p>
            <a:pPr marL="0" indent="0">
              <a:buNone/>
              <a:defRPr/>
            </a:pP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Sparta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Messenia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, farmers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in service of 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Sparta,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called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Helots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more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Helots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than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Spartans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made Sparta a </a:t>
            </a:r>
            <a:r>
              <a:rPr lang="nl-NL" sz="2400" b="1" i="1" dirty="0" err="1">
                <a:solidFill>
                  <a:schemeClr val="accent3">
                    <a:lumMod val="50000"/>
                  </a:schemeClr>
                </a:solidFill>
              </a:rPr>
              <a:t>militaristic</a:t>
            </a:r>
            <a:r>
              <a:rPr lang="nl-NL" sz="24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i="1" dirty="0" smtClean="0">
                <a:solidFill>
                  <a:schemeClr val="accent3">
                    <a:lumMod val="50000"/>
                  </a:schemeClr>
                </a:solidFill>
              </a:rPr>
              <a:t>society 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in order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control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them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Spartans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who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completed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military training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service had </a:t>
            </a:r>
            <a:r>
              <a:rPr lang="nl-NL" sz="2400" i="1" dirty="0" err="1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  <a:defRPr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Inequality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0" indent="0">
              <a:buNone/>
              <a:defRPr/>
            </a:pP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It was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normal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slaves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slaves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someones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property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not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807</TotalTime>
  <Words>791</Words>
  <Application>Microsoft Office PowerPoint</Application>
  <PresentationFormat>Diavoorstelling (4:3)</PresentationFormat>
  <Paragraphs>217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Office-thema</vt:lpstr>
      <vt:lpstr>The age of Greeks and romans</vt:lpstr>
      <vt:lpstr>Lesson Plan</vt:lpstr>
      <vt:lpstr>Lesson Goals</vt:lpstr>
      <vt:lpstr>Recap</vt:lpstr>
      <vt:lpstr>Athens</vt:lpstr>
      <vt:lpstr>Athens</vt:lpstr>
      <vt:lpstr>Sparta</vt:lpstr>
      <vt:lpstr>PowerPoint-presentatie</vt:lpstr>
      <vt:lpstr>PowerPoint-presentatie</vt:lpstr>
      <vt:lpstr>Worksheet</vt:lpstr>
      <vt:lpstr>Homework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83</cp:revision>
  <dcterms:created xsi:type="dcterms:W3CDTF">2016-08-23T07:40:09Z</dcterms:created>
  <dcterms:modified xsi:type="dcterms:W3CDTF">2019-08-04T18:22:30Z</dcterms:modified>
</cp:coreProperties>
</file>